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69127" autoAdjust="0"/>
  </p:normalViewPr>
  <p:slideViewPr>
    <p:cSldViewPr snapToObjects="1">
      <p:cViewPr varScale="1">
        <p:scale>
          <a:sx n="45" d="100"/>
          <a:sy n="4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3DA0-FC19-7E48-9081-300BACF8D030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3EE5A-F9A5-564C-B2AB-D26685BCB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doing an electronic variation of the classic twister game</a:t>
            </a:r>
          </a:p>
          <a:p>
            <a:r>
              <a:rPr lang="en-US" baseline="0" dirty="0" smtClean="0"/>
              <a:t>We have a 4x4 grid of pads with four different colors</a:t>
            </a:r>
          </a:p>
          <a:p>
            <a:r>
              <a:rPr lang="en-US" baseline="0" dirty="0" smtClean="0"/>
              <a:t>The object of the game is to stay on your color as they randomly shift around</a:t>
            </a:r>
          </a:p>
          <a:p>
            <a:r>
              <a:rPr lang="en-US" baseline="0" dirty="0" smtClean="0"/>
              <a:t>Pads fade colors four at a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Motivation</a:t>
            </a:r>
          </a:p>
          <a:p>
            <a:r>
              <a:rPr lang="en-US" baseline="0" dirty="0" smtClean="0"/>
              <a:t>Twister is already popular, but it is played out.</a:t>
            </a:r>
          </a:p>
          <a:p>
            <a:r>
              <a:rPr lang="en-US" baseline="0" dirty="0" smtClean="0"/>
              <a:t>Our project creates an interactive game that everyone can play</a:t>
            </a:r>
          </a:p>
          <a:p>
            <a:r>
              <a:rPr lang="en-US" baseline="0" dirty="0" smtClean="0"/>
              <a:t>Lots of flashing lights</a:t>
            </a:r>
          </a:p>
          <a:p>
            <a:r>
              <a:rPr lang="en-US" baseline="0" dirty="0" smtClean="0"/>
              <a:t>May options available, could add break dancing like DDR or be a 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3EE5A-F9A5-564C-B2AB-D26685BCB7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159E955-1411-EF43-8E41-4EDEC47BABCE}" type="datetimeFigureOut">
              <a:rPr lang="en-US" smtClean="0"/>
              <a:pPr/>
              <a:t>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CA81BC6-3D5F-A44D-9347-7E6E6FDB9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Twister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Team PYRE</a:t>
            </a:r>
          </a:p>
          <a:p>
            <a:r>
              <a:rPr lang="en-US" sz="2400" dirty="0" err="1" smtClean="0"/>
              <a:t>P</a:t>
            </a:r>
            <a:r>
              <a:rPr lang="en-US" dirty="0" err="1" smtClean="0"/>
              <a:t>ooya</a:t>
            </a:r>
            <a:r>
              <a:rPr lang="en-US" dirty="0" smtClean="0"/>
              <a:t> </a:t>
            </a:r>
            <a:r>
              <a:rPr lang="en-US" dirty="0" err="1" smtClean="0"/>
              <a:t>Khorrami</a:t>
            </a:r>
            <a:r>
              <a:rPr lang="en-US" dirty="0" smtClean="0"/>
              <a:t>, </a:t>
            </a:r>
            <a:r>
              <a:rPr lang="en-US" dirty="0" err="1" smtClean="0"/>
              <a:t>Yush</a:t>
            </a:r>
            <a:r>
              <a:rPr lang="en-US" dirty="0" smtClean="0"/>
              <a:t> Gupta, Ross </a:t>
            </a:r>
            <a:r>
              <a:rPr lang="en-US" dirty="0" err="1" smtClean="0"/>
              <a:t>Finman</a:t>
            </a:r>
            <a:r>
              <a:rPr lang="en-US" dirty="0" smtClean="0"/>
              <a:t>, Evan </a:t>
            </a:r>
            <a:r>
              <a:rPr lang="en-US" dirty="0" err="1" smtClean="0"/>
              <a:t>Mullinix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Electronic Twister game</a:t>
            </a:r>
          </a:p>
          <a:p>
            <a:pPr lvl="1"/>
            <a:r>
              <a:rPr lang="en-US" dirty="0" smtClean="0"/>
              <a:t>Lighted panel locations change</a:t>
            </a:r>
          </a:p>
          <a:p>
            <a:pPr lvl="2"/>
            <a:r>
              <a:rPr lang="en-US" dirty="0" smtClean="0"/>
              <a:t>Changes occur quicker</a:t>
            </a:r>
          </a:p>
          <a:p>
            <a:pPr lvl="2"/>
            <a:r>
              <a:rPr lang="en-US" dirty="0" smtClean="0"/>
              <a:t>Moves in sync with music</a:t>
            </a:r>
          </a:p>
          <a:p>
            <a:endParaRPr lang="en-US" dirty="0" smtClean="0"/>
          </a:p>
          <a:p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Fun, dynamic, &amp; entertaining</a:t>
            </a:r>
          </a:p>
          <a:p>
            <a:pPr lvl="2"/>
            <a:r>
              <a:rPr lang="en-US" dirty="0" smtClean="0"/>
              <a:t>Versatile design</a:t>
            </a:r>
          </a:p>
          <a:p>
            <a:pPr lvl="3"/>
            <a:r>
              <a:rPr lang="en-US" dirty="0" smtClean="0"/>
              <a:t>DDR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5" name="Picture 4" descr="twister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057400"/>
            <a:ext cx="2743200" cy="4096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Twister</a:t>
            </a:r>
          </a:p>
          <a:p>
            <a:pPr lvl="2"/>
            <a:r>
              <a:rPr lang="en-US" dirty="0" smtClean="0"/>
              <a:t>Vendors: Toy stores</a:t>
            </a:r>
          </a:p>
          <a:p>
            <a:pPr lvl="2"/>
            <a:r>
              <a:rPr lang="en-US" dirty="0" smtClean="0"/>
              <a:t>Price: </a:t>
            </a:r>
            <a:r>
              <a:rPr lang="en-US" dirty="0" smtClean="0">
                <a:latin typeface="Cambria"/>
                <a:cs typeface="Cambria"/>
              </a:rPr>
              <a:t>$</a:t>
            </a:r>
            <a:r>
              <a:rPr lang="en-US" dirty="0" smtClean="0">
                <a:latin typeface="Cambria"/>
                <a:cs typeface="Cambria"/>
              </a:rPr>
              <a:t>15</a:t>
            </a:r>
            <a:endParaRPr lang="en-US" dirty="0" smtClean="0">
              <a:latin typeface="Cambria"/>
              <a:cs typeface="Cambria"/>
            </a:endParaRPr>
          </a:p>
          <a:p>
            <a:pPr lvl="2"/>
            <a:r>
              <a:rPr lang="en-US" dirty="0" smtClean="0"/>
              <a:t>Conception: </a:t>
            </a:r>
            <a:r>
              <a:rPr lang="en-US" dirty="0" smtClean="0">
                <a:latin typeface="Cambria"/>
                <a:cs typeface="Cambria"/>
              </a:rPr>
              <a:t>1966</a:t>
            </a:r>
            <a:r>
              <a:rPr lang="en-US" dirty="0" smtClean="0"/>
              <a:t> </a:t>
            </a:r>
          </a:p>
          <a:p>
            <a:r>
              <a:rPr lang="en-US" dirty="0" smtClean="0"/>
              <a:t>DDR</a:t>
            </a:r>
          </a:p>
          <a:p>
            <a:pPr lvl="2"/>
            <a:r>
              <a:rPr lang="en-US" dirty="0" smtClean="0"/>
              <a:t>Vendors: Toy stores</a:t>
            </a:r>
          </a:p>
          <a:p>
            <a:pPr lvl="2"/>
            <a:r>
              <a:rPr lang="en-US" dirty="0" smtClean="0"/>
              <a:t>Price: </a:t>
            </a:r>
            <a:r>
              <a:rPr lang="en-US" dirty="0" smtClean="0">
                <a:latin typeface="Cambria"/>
                <a:cs typeface="Cambria"/>
              </a:rPr>
              <a:t>$15 - $30</a:t>
            </a:r>
          </a:p>
          <a:p>
            <a:pPr lvl="2"/>
            <a:r>
              <a:rPr lang="en-US" dirty="0" smtClean="0"/>
              <a:t>Conception: </a:t>
            </a:r>
            <a:r>
              <a:rPr lang="en-US" dirty="0" smtClean="0">
                <a:latin typeface="Cambria"/>
                <a:cs typeface="Cambria"/>
              </a:rPr>
              <a:t>1998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Wii</a:t>
            </a:r>
            <a:endParaRPr lang="en-US" dirty="0" smtClean="0"/>
          </a:p>
          <a:p>
            <a:pPr lvl="2"/>
            <a:r>
              <a:rPr lang="en-US" dirty="0" smtClean="0"/>
              <a:t>Vendors: Toy/Game stores</a:t>
            </a:r>
          </a:p>
          <a:p>
            <a:pPr lvl="2"/>
            <a:r>
              <a:rPr lang="en-US" dirty="0" smtClean="0"/>
              <a:t>Price: </a:t>
            </a:r>
            <a:r>
              <a:rPr lang="en-US" dirty="0" smtClean="0">
                <a:latin typeface="Cambria"/>
                <a:cs typeface="Cambria"/>
              </a:rPr>
              <a:t>$199</a:t>
            </a:r>
          </a:p>
          <a:p>
            <a:pPr lvl="2"/>
            <a:r>
              <a:rPr lang="en-US" dirty="0" smtClean="0"/>
              <a:t>Conception: </a:t>
            </a:r>
            <a:r>
              <a:rPr lang="en-US" dirty="0" smtClean="0">
                <a:latin typeface="Cambria"/>
                <a:cs typeface="Cambria"/>
              </a:rPr>
              <a:t>2006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Electronic Twister</a:t>
            </a:r>
          </a:p>
          <a:p>
            <a:pPr lvl="2"/>
            <a:r>
              <a:rPr lang="en-US" dirty="0" smtClean="0"/>
              <a:t>Vendors: Toy stores</a:t>
            </a:r>
          </a:p>
          <a:p>
            <a:pPr lvl="2"/>
            <a:r>
              <a:rPr lang="en-US" dirty="0" smtClean="0"/>
              <a:t>Price: ~</a:t>
            </a:r>
            <a:r>
              <a:rPr lang="en-US" dirty="0" smtClean="0">
                <a:latin typeface="Cambria"/>
                <a:cs typeface="Cambria"/>
              </a:rPr>
              <a:t>$150</a:t>
            </a:r>
            <a:endParaRPr lang="en-US" dirty="0" smtClean="0">
              <a:latin typeface="Cambria"/>
              <a:cs typeface="Cambria"/>
            </a:endParaRPr>
          </a:p>
          <a:p>
            <a:pPr lvl="2"/>
            <a:r>
              <a:rPr lang="en-US" dirty="0" smtClean="0"/>
              <a:t>Conception: </a:t>
            </a:r>
            <a:r>
              <a:rPr lang="en-US" dirty="0" smtClean="0">
                <a:latin typeface="Cambria"/>
                <a:cs typeface="Cambria"/>
              </a:rPr>
              <a:t>Yesterday</a:t>
            </a:r>
            <a:endParaRPr lang="en-US" dirty="0" smtClean="0"/>
          </a:p>
        </p:txBody>
      </p:sp>
      <p:pic>
        <p:nvPicPr>
          <p:cNvPr id="5" name="Picture 4" descr="DDR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76800" y="3429000"/>
            <a:ext cx="1987550" cy="1987550"/>
          </a:xfrm>
          <a:prstGeom prst="rect">
            <a:avLst/>
          </a:prstGeom>
        </p:spPr>
      </p:pic>
      <p:pic>
        <p:nvPicPr>
          <p:cNvPr id="6" name="Picture 5" descr="Wii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750" y="4724400"/>
            <a:ext cx="1854200" cy="185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Game shall start when start button pressed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Game shall change dots progressively faster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Game shall indicate </a:t>
            </a:r>
            <a:r>
              <a:rPr lang="en-US" dirty="0" smtClean="0">
                <a:latin typeface="Cambria"/>
                <a:cs typeface="Cambria"/>
              </a:rPr>
              <a:t>variable</a:t>
            </a:r>
            <a:r>
              <a:rPr lang="en-US" dirty="0" smtClean="0"/>
              <a:t> “grace time” between color changes with blinking dots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Game shall detect when player loses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err="1" smtClean="0"/>
              <a:t>LEDs</a:t>
            </a:r>
            <a:r>
              <a:rPr lang="en-US" dirty="0" smtClean="0"/>
              <a:t> shall flash no less than </a:t>
            </a:r>
            <a:r>
              <a:rPr lang="en-US" dirty="0" smtClean="0">
                <a:latin typeface="Cambria"/>
                <a:cs typeface="Cambria"/>
              </a:rPr>
              <a:t>4</a:t>
            </a:r>
            <a:r>
              <a:rPr lang="en-US" dirty="0" smtClean="0"/>
              <a:t> different </a:t>
            </a:r>
            <a:r>
              <a:rPr lang="en-US" dirty="0" smtClean="0"/>
              <a:t>colors</a:t>
            </a:r>
          </a:p>
          <a:p>
            <a:pPr>
              <a:buNone/>
            </a:pPr>
            <a:endParaRPr lang="en-US" sz="1143" dirty="0" smtClean="0"/>
          </a:p>
          <a:p>
            <a:r>
              <a:rPr lang="en-US" dirty="0" smtClean="0"/>
              <a:t>Mat shall be able to be seen clearly in lit room</a:t>
            </a:r>
            <a:r>
              <a:rPr lang="en-US" dirty="0" smtClean="0"/>
              <a:t>.</a:t>
            </a:r>
            <a:endParaRPr lang="en-US" dirty="0" smtClean="0"/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Mat shall detect when </a:t>
            </a:r>
            <a:r>
              <a:rPr lang="en-US" dirty="0" smtClean="0">
                <a:latin typeface="Cambria"/>
                <a:cs typeface="Cambria"/>
              </a:rPr>
              <a:t>&gt;1 </a:t>
            </a:r>
            <a:r>
              <a:rPr lang="en-US" dirty="0" smtClean="0"/>
              <a:t>lbs is</a:t>
            </a:r>
            <a:r>
              <a:rPr lang="en-US" dirty="0" smtClean="0"/>
              <a:t> anywhere on </a:t>
            </a:r>
            <a:r>
              <a:rPr lang="en-US" dirty="0" smtClean="0"/>
              <a:t>dot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Mat shall be powered by AC wall </a:t>
            </a:r>
            <a:r>
              <a:rPr lang="en-US" dirty="0" smtClean="0"/>
              <a:t>adaptor</a:t>
            </a:r>
          </a:p>
          <a:p>
            <a:pPr>
              <a:buNone/>
            </a:pPr>
            <a:endParaRPr lang="en-US" sz="941" dirty="0" smtClean="0"/>
          </a:p>
          <a:p>
            <a:r>
              <a:rPr lang="en-US" dirty="0" smtClean="0"/>
              <a:t>Mat lights should sync to music when idle</a:t>
            </a:r>
          </a:p>
          <a:p>
            <a:pPr lvl="3">
              <a:buNone/>
            </a:pPr>
            <a:endParaRPr lang="en-US" sz="941" dirty="0" smtClean="0"/>
          </a:p>
          <a:p>
            <a:r>
              <a:rPr lang="en-US" dirty="0" smtClean="0"/>
              <a:t>Mat should be </a:t>
            </a:r>
            <a:r>
              <a:rPr lang="en-US" dirty="0" smtClean="0">
                <a:latin typeface="Cambria"/>
                <a:cs typeface="Cambria"/>
              </a:rPr>
              <a:t>&lt;1/2 </a:t>
            </a:r>
            <a:r>
              <a:rPr lang="en-US" dirty="0" smtClean="0"/>
              <a:t>inches thick when flat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5*16 m</a:t>
            </a:r>
            <a:r>
              <a:rPr lang="en-US" dirty="0" smtClean="0"/>
              <a:t>ulti-color </a:t>
            </a:r>
            <a:r>
              <a:rPr lang="en-US" dirty="0" err="1" smtClean="0"/>
              <a:t>LEDs</a:t>
            </a:r>
            <a:endParaRPr lang="en-US" dirty="0" smtClean="0"/>
          </a:p>
          <a:p>
            <a:r>
              <a:rPr lang="en-US" dirty="0" smtClean="0">
                <a:latin typeface="Cambria"/>
                <a:cs typeface="Cambria"/>
              </a:rPr>
              <a:t>17</a:t>
            </a:r>
            <a:r>
              <a:rPr lang="en-US" dirty="0" smtClean="0"/>
              <a:t> contact switches</a:t>
            </a:r>
          </a:p>
          <a:p>
            <a:r>
              <a:rPr lang="en-US" dirty="0" smtClean="0">
                <a:latin typeface="Cambria"/>
                <a:cs typeface="Cambria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micocontroller</a:t>
            </a:r>
            <a:endParaRPr lang="en-US" dirty="0" smtClean="0"/>
          </a:p>
          <a:p>
            <a:r>
              <a:rPr lang="en-US" dirty="0" smtClean="0">
                <a:latin typeface="Cambria"/>
                <a:cs typeface="Cambria"/>
              </a:rPr>
              <a:t>1</a:t>
            </a:r>
            <a:r>
              <a:rPr lang="en-US" dirty="0" smtClean="0"/>
              <a:t> headphone/</a:t>
            </a:r>
            <a:r>
              <a:rPr lang="en-US" dirty="0" err="1" smtClean="0"/>
              <a:t>iPod</a:t>
            </a:r>
            <a:r>
              <a:rPr lang="en-US" dirty="0" smtClean="0"/>
              <a:t> jack</a:t>
            </a:r>
          </a:p>
          <a:p>
            <a:r>
              <a:rPr lang="en-US" dirty="0" smtClean="0">
                <a:latin typeface="Cambria"/>
                <a:cs typeface="Cambria"/>
              </a:rPr>
              <a:t>1</a:t>
            </a:r>
            <a:r>
              <a:rPr lang="en-US" dirty="0" smtClean="0"/>
              <a:t> speaker output connector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867</TotalTime>
  <Words>305</Words>
  <Application>Microsoft Macintosh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Electronic Twister</vt:lpstr>
      <vt:lpstr>Concept &amp; Motivation</vt:lpstr>
      <vt:lpstr>Competitive Analysis</vt:lpstr>
      <vt:lpstr>Requirements</vt:lpstr>
      <vt:lpstr>Technical Specifications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Twister</dc:title>
  <dc:creator>Ross</dc:creator>
  <cp:lastModifiedBy>Ross</cp:lastModifiedBy>
  <cp:revision>28</cp:revision>
  <dcterms:created xsi:type="dcterms:W3CDTF">2010-01-29T15:28:07Z</dcterms:created>
  <dcterms:modified xsi:type="dcterms:W3CDTF">2010-01-29T16:32:55Z</dcterms:modified>
</cp:coreProperties>
</file>